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7" r:id="rId2"/>
    <p:sldId id="258" r:id="rId3"/>
    <p:sldId id="263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16D5C4A0-FDF4-4E94-863E-5A5D6D889BC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3E68BF64-CE97-48A6-AF5E-D108FA145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C4A0-FDF4-4E94-863E-5A5D6D889BC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8BF64-CE97-48A6-AF5E-D108FA145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33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C4A0-FDF4-4E94-863E-5A5D6D889BC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8BF64-CE97-48A6-AF5E-D108FA145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82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C4A0-FDF4-4E94-863E-5A5D6D889BC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8BF64-CE97-48A6-AF5E-D108FA145C2C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7596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C4A0-FDF4-4E94-863E-5A5D6D889BC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8BF64-CE97-48A6-AF5E-D108FA145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21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C4A0-FDF4-4E94-863E-5A5D6D889BC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8BF64-CE97-48A6-AF5E-D108FA145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195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C4A0-FDF4-4E94-863E-5A5D6D889BC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8BF64-CE97-48A6-AF5E-D108FA145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6196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C4A0-FDF4-4E94-863E-5A5D6D889BC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8BF64-CE97-48A6-AF5E-D108FA145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1143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C4A0-FDF4-4E94-863E-5A5D6D889BC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8BF64-CE97-48A6-AF5E-D108FA145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88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C4A0-FDF4-4E94-863E-5A5D6D889BC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8BF64-CE97-48A6-AF5E-D108FA145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114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C4A0-FDF4-4E94-863E-5A5D6D889BC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8BF64-CE97-48A6-AF5E-D108FA145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258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C4A0-FDF4-4E94-863E-5A5D6D889BC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8BF64-CE97-48A6-AF5E-D108FA145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857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C4A0-FDF4-4E94-863E-5A5D6D889BC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8BF64-CE97-48A6-AF5E-D108FA145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8220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C4A0-FDF4-4E94-863E-5A5D6D889BC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8BF64-CE97-48A6-AF5E-D108FA145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026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C4A0-FDF4-4E94-863E-5A5D6D889BC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8BF64-CE97-48A6-AF5E-D108FA145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51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C4A0-FDF4-4E94-863E-5A5D6D889BC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8BF64-CE97-48A6-AF5E-D108FA145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3148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C4A0-FDF4-4E94-863E-5A5D6D889BC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8BF64-CE97-48A6-AF5E-D108FA145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6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5C4A0-FDF4-4E94-863E-5A5D6D889BC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8BF64-CE97-48A6-AF5E-D108FA145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2761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  <p:sldLayoutId id="2147483778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osmajilovac.co.rs/pocetna/vesti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digitalnasolidarnost.gov.r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nedavimobeograd.rs/wp-content/uploads/2020/03/GalaktickiVodic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25" y="705393"/>
            <a:ext cx="10515600" cy="5941832"/>
          </a:xfrm>
        </p:spPr>
        <p:txBody>
          <a:bodyPr/>
          <a:lstStyle/>
          <a:p>
            <a:pPr marL="0" indent="0">
              <a:buNone/>
            </a:pPr>
            <a:r>
              <a:rPr lang="sr-Cyrl-RS" dirty="0" smtClean="0"/>
              <a:t>Поштовани родитељи и ученици,</a:t>
            </a:r>
          </a:p>
          <a:p>
            <a:pPr marL="0" indent="0">
              <a:buNone/>
            </a:pPr>
            <a:r>
              <a:rPr lang="sr-Cyrl-RS" dirty="0" smtClean="0"/>
              <a:t>Пре свега, надамо се да сте здрави и да сте код куће. Како бисмо што пре превазишли тренутну ситуацију неопходно је да се сви строго придржавамо прописаних мера. На следећим слајдовима можете погледати где све можете наћи неопходне информациј</a:t>
            </a:r>
            <a:r>
              <a:rPr lang="sr-Cyrl-RS" dirty="0"/>
              <a:t>е</a:t>
            </a:r>
            <a:r>
              <a:rPr lang="sr-Cyrl-RS" dirty="0" smtClean="0"/>
              <a:t> у вези наставе на даљину, како све можете искористити слободно време, али и пар савета за успешније превазилажење тренутне епидемиолошке ситуације. Надамо се да ћете време провести квалитетно са својим укућанима, али и да ћете нешто ново научити.</a:t>
            </a:r>
          </a:p>
          <a:p>
            <a:pPr marL="0" indent="0">
              <a:buNone/>
            </a:pPr>
            <a:r>
              <a:rPr lang="sr-Cyrl-RS" dirty="0" smtClean="0"/>
              <a:t>Стојимо вам на располагању за сва питања.</a:t>
            </a:r>
          </a:p>
          <a:p>
            <a:pPr marL="0" indent="0">
              <a:buNone/>
            </a:pPr>
            <a:r>
              <a:rPr lang="sr-Cyrl-RS" dirty="0" smtClean="0"/>
              <a:t>Срдачно,</a:t>
            </a:r>
          </a:p>
          <a:p>
            <a:pPr marL="0" indent="0">
              <a:buNone/>
            </a:pPr>
            <a:r>
              <a:rPr lang="sr-Cyrl-RS" dirty="0" smtClean="0"/>
              <a:t>Колектив и управа школе ОШ „Вук Караџић“ Мајиловац.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359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Настава на даљину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 smtClean="0"/>
              <a:t>Учитељи и наставници се труде да ступе у контакт са свим ученицима и улажу велике напоре како би сви ученици добили квалитетне садржаје за учење. За учење на даљину користе различите платформе за учење и облике комуникације путем друштвених мрежа. Такође, и ваш труд и рад је од изузетне важности, трудите се да учите редовно и да радите задатке које вам шаљу наставници. Трудите се да пратите образовне емисије које се емитују на каналима РТС2 и РТС3.</a:t>
            </a:r>
          </a:p>
          <a:p>
            <a:r>
              <a:rPr lang="sr-Cyrl-RS" dirty="0" smtClean="0"/>
              <a:t>Све информације о настави на даљину можете пронаћи на сајту школе </a:t>
            </a:r>
            <a:r>
              <a:rPr lang="en-US" dirty="0" smtClean="0">
                <a:hlinkClick r:id="rId2"/>
              </a:rPr>
              <a:t>http://osmajilovac.co.rs/pocetna/vesti/</a:t>
            </a:r>
            <a:r>
              <a:rPr lang="sr-Cyrl-RS" dirty="0" smtClean="0"/>
              <a:t> , као и на Фејсбук профилу школе.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8884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296300"/>
            <a:ext cx="9905998" cy="1478570"/>
          </a:xfrm>
        </p:spPr>
        <p:txBody>
          <a:bodyPr/>
          <a:lstStyle/>
          <a:p>
            <a:r>
              <a:rPr lang="sr-Cyrl-RS" dirty="0" smtClean="0"/>
              <a:t>Обавезе и одговорности ученика у току трајања наставе на даљину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774870"/>
            <a:ext cx="9905999" cy="4543199"/>
          </a:xfrm>
        </p:spPr>
        <p:txBody>
          <a:bodyPr>
            <a:normAutofit lnSpcReduction="10000"/>
          </a:bodyPr>
          <a:lstStyle/>
          <a:p>
            <a:r>
              <a:rPr lang="sr-Cyrl-RS" dirty="0" smtClean="0"/>
              <a:t>Ученици су у обавези да буду присутни на свим активностима, као и да редовно раде домаће задатке и извршавају своје радне обавезе;</a:t>
            </a:r>
          </a:p>
          <a:p>
            <a:r>
              <a:rPr lang="sr-Cyrl-RS" dirty="0" smtClean="0"/>
              <a:t>Важно је ангажовати се и учествовати у свим активностима;</a:t>
            </a:r>
          </a:p>
          <a:p>
            <a:r>
              <a:rPr lang="sr-Cyrl-RS" dirty="0" smtClean="0"/>
              <a:t>Наставници прате рад ученика и тај рад ће бити оцењиван;</a:t>
            </a:r>
          </a:p>
          <a:p>
            <a:r>
              <a:rPr lang="sr-Cyrl-RS" dirty="0" smtClean="0"/>
              <a:t>Родитељи су у обавези да детету омогуће услове за миран и редован рад од куће;</a:t>
            </a:r>
          </a:p>
          <a:p>
            <a:r>
              <a:rPr lang="sr-Cyrl-RS" dirty="0" smtClean="0"/>
              <a:t>Родитељи су у обавези да јаве уколико дете не може да буде присутно на некој активности или уколико нема интернет или техничке могућности за праћење наставе на даљину.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6962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Слободно време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Cyrl-RS" dirty="0" smtClean="0"/>
              <a:t>Своје слободно време можете организовати на различите начине</a:t>
            </a:r>
          </a:p>
          <a:p>
            <a:r>
              <a:rPr lang="sr-Cyrl-RS" dirty="0" smtClean="0"/>
              <a:t>Можете играти друштвене игре, погледати омиљене цртане или игране филмове, читати књиге, слушати музику, играти се са браћом и сестрама...</a:t>
            </a:r>
          </a:p>
          <a:p>
            <a:r>
              <a:rPr lang="sr-Cyrl-RS" dirty="0" smtClean="0"/>
              <a:t>Многа позоришта су омогућила онлајн гледање својих представа. Слободно време можете искористити и за учење страних језика. Више информација о доступним садржајима можете пронаћи ’’кликом’’ на следећу иконицу</a:t>
            </a:r>
            <a:endParaRPr lang="en-US" dirty="0"/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1243" y="4934991"/>
            <a:ext cx="1643923" cy="925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8504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3034" y="1189900"/>
            <a:ext cx="10515600" cy="4351338"/>
          </a:xfrm>
        </p:spPr>
        <p:txBody>
          <a:bodyPr/>
          <a:lstStyle/>
          <a:p>
            <a:r>
              <a:rPr lang="sr-Cyrl-RS" dirty="0" smtClean="0"/>
              <a:t>Виртуелно можете посетити и многе познате музеје.</a:t>
            </a:r>
          </a:p>
          <a:p>
            <a:r>
              <a:rPr lang="sr-Cyrl-RS" dirty="0" smtClean="0"/>
              <a:t>Такође, виртуелно можете посетити и чувени забавни парк Дизниленд.</a:t>
            </a:r>
          </a:p>
          <a:p>
            <a:r>
              <a:rPr lang="sr-Cyrl-RS" dirty="0" smtClean="0"/>
              <a:t>Можете се бавити и различитим физичким активностима.</a:t>
            </a:r>
          </a:p>
          <a:p>
            <a:r>
              <a:rPr lang="sr-Cyrl-RS" dirty="0" smtClean="0"/>
              <a:t>Наравно, не заборавите да треба помоћи и својим укућанима онолико колико сте у могућности.</a:t>
            </a:r>
          </a:p>
          <a:p>
            <a:r>
              <a:rPr lang="sr-Cyrl-RS" dirty="0" smtClean="0"/>
              <a:t>Уколико сте радознали и желели бисте да сазнате нешто више о Корона вирусној инфекцији можете прелистати водич на следећем </a:t>
            </a:r>
            <a:r>
              <a:rPr lang="sr-Cyrl-RS" dirty="0" smtClean="0">
                <a:hlinkClick r:id="rId2"/>
              </a:rPr>
              <a:t>линку.</a:t>
            </a:r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39293807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Препоруке за спречавање ширења инфекције: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Редовно перите руке топлом водом и сапуном;</a:t>
            </a:r>
          </a:p>
          <a:p>
            <a:r>
              <a:rPr lang="sr-Cyrl-RS" dirty="0" smtClean="0"/>
              <a:t>Када кијате или кашљете покријте уста марамицом или надлактицом, а затим поново оперите руке;</a:t>
            </a:r>
          </a:p>
          <a:p>
            <a:r>
              <a:rPr lang="sr-Cyrl-RS" dirty="0" smtClean="0"/>
              <a:t>Не додирујте очи, нос и уста прљавим рукама;</a:t>
            </a:r>
          </a:p>
          <a:p>
            <a:r>
              <a:rPr lang="sr-Cyrl-RS" dirty="0" smtClean="0"/>
              <a:t>Искоришћене марамице баците у канту;</a:t>
            </a:r>
          </a:p>
          <a:p>
            <a:r>
              <a:rPr lang="sr-Cyrl-RS" dirty="0" smtClean="0"/>
              <a:t>Трудите се да редовно одржавате личну хигијену, али и хигијену простора у коме боравите;</a:t>
            </a:r>
          </a:p>
          <a:p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36449337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0801"/>
            <a:ext cx="10515600" cy="1325563"/>
          </a:xfrm>
        </p:spPr>
        <p:txBody>
          <a:bodyPr>
            <a:normAutofit/>
          </a:bodyPr>
          <a:lstStyle/>
          <a:p>
            <a:r>
              <a:rPr lang="sr-Cyrl-RS" smtClean="0"/>
              <a:t>Неколико савета </a:t>
            </a:r>
            <a:r>
              <a:rPr lang="sr-Cyrl-RS" dirty="0" smtClean="0"/>
              <a:t>за правилно прање руку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44" y="1581784"/>
            <a:ext cx="7461068" cy="5088981"/>
          </a:xfrm>
        </p:spPr>
        <p:txBody>
          <a:bodyPr/>
          <a:lstStyle/>
          <a:p>
            <a:r>
              <a:rPr lang="sr-Cyrl-RS" dirty="0" smtClean="0"/>
              <a:t>Корак 1: поквасите руке (шаке) текућом водом;</a:t>
            </a:r>
          </a:p>
          <a:p>
            <a:r>
              <a:rPr lang="sr-Cyrl-RS" dirty="0" smtClean="0"/>
              <a:t>Корак 2: употребите довољно сапуна да се прекрију мокре шаке;</a:t>
            </a:r>
          </a:p>
          <a:p>
            <a:r>
              <a:rPr lang="sr-Cyrl-RS" dirty="0" smtClean="0"/>
              <a:t>Корак 3: истрљајте све површине шака – укључујући делове на позадини, између прстију и испод ноктију – чинећи то најмање 20 секунди;</a:t>
            </a:r>
          </a:p>
          <a:p>
            <a:r>
              <a:rPr lang="sr-Cyrl-RS" dirty="0" smtClean="0"/>
              <a:t>Корак 4: темељно исперите текућом водом;</a:t>
            </a:r>
          </a:p>
          <a:p>
            <a:r>
              <a:rPr lang="sr-Cyrl-RS" dirty="0" smtClean="0"/>
              <a:t>Корак 5: осушите руке чистим убрусом или пешкиром.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4861" y="1526364"/>
            <a:ext cx="3865253" cy="514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6507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296301"/>
            <a:ext cx="9905998" cy="1478570"/>
          </a:xfrm>
        </p:spPr>
        <p:txBody>
          <a:bodyPr/>
          <a:lstStyle/>
          <a:p>
            <a:r>
              <a:rPr lang="sr-Cyrl-RS" dirty="0" smtClean="0"/>
              <a:t>Обавештење о промени календара образовно – васпитног рада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1" y="1774870"/>
            <a:ext cx="9905999" cy="5083129"/>
          </a:xfrm>
        </p:spPr>
        <p:txBody>
          <a:bodyPr>
            <a:normAutofit/>
          </a:bodyPr>
          <a:lstStyle/>
          <a:p>
            <a:pPr algn="just"/>
            <a:r>
              <a:rPr lang="sr-Cyrl-RS" dirty="0" smtClean="0"/>
              <a:t>Обавештавамо родитеље и ученике да се пролећни распуст неће одржати од 13. до 20. априла 2020. године како је првобитно планирано. Услед ванредног стања и низа мера које се односе на контролу кретања грађана неће бити прекидања похађања наставе на даљину</a:t>
            </a:r>
            <a:r>
              <a:rPr lang="sr-Cyrl-RS" smtClean="0"/>
              <a:t>, па </a:t>
            </a:r>
            <a:r>
              <a:rPr lang="sr-Cyrl-RS" dirty="0" smtClean="0"/>
              <a:t>ће се настава реализовати од 13. до 16. априла 2020. (понедељак – четвртак) према најављеном распореду часова. Распуст ће бити од 17. до 20. априла 2020. (петак – понедељак). У том периоду биће емитовани пригодни едукативни садржаји у вези са празником и садржаји који су у функцији квалитетног коришћења слободног времена ученика.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962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105</TotalTime>
  <Words>704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Tw Cen MT</vt:lpstr>
      <vt:lpstr>Circuit</vt:lpstr>
      <vt:lpstr>PowerPoint Presentation</vt:lpstr>
      <vt:lpstr>Настава на даљину</vt:lpstr>
      <vt:lpstr>Обавезе и одговорности ученика у току трајања наставе на даљину</vt:lpstr>
      <vt:lpstr>Слободно време</vt:lpstr>
      <vt:lpstr>PowerPoint Presentation</vt:lpstr>
      <vt:lpstr>Препоруке за спречавање ширења инфекције:</vt:lpstr>
      <vt:lpstr>Неколико савета за правилно прање руку</vt:lpstr>
      <vt:lpstr>Обавештење о промени календара образовно – васпитног рада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Milijana</dc:creator>
  <cp:lastModifiedBy>Milijana</cp:lastModifiedBy>
  <cp:revision>17</cp:revision>
  <dcterms:created xsi:type="dcterms:W3CDTF">2020-03-26T11:25:34Z</dcterms:created>
  <dcterms:modified xsi:type="dcterms:W3CDTF">2020-03-26T20:07:10Z</dcterms:modified>
</cp:coreProperties>
</file>